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</p:sldIdLst>
  <p:sldSz cx="12192000" cy="46799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204" y="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65909"/>
            <a:ext cx="9144000" cy="1629316"/>
          </a:xfrm>
        </p:spPr>
        <p:txBody>
          <a:bodyPr anchor="b"/>
          <a:lstStyle>
            <a:lvl1pPr algn="ctr">
              <a:defRPr sz="409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58058"/>
            <a:ext cx="9144000" cy="1129904"/>
          </a:xfrm>
        </p:spPr>
        <p:txBody>
          <a:bodyPr/>
          <a:lstStyle>
            <a:lvl1pPr marL="0" indent="0" algn="ctr">
              <a:buNone/>
              <a:defRPr sz="1638"/>
            </a:lvl1pPr>
            <a:lvl2pPr marL="311993" indent="0" algn="ctr">
              <a:buNone/>
              <a:defRPr sz="1365"/>
            </a:lvl2pPr>
            <a:lvl3pPr marL="623987" indent="0" algn="ctr">
              <a:buNone/>
              <a:defRPr sz="1228"/>
            </a:lvl3pPr>
            <a:lvl4pPr marL="935980" indent="0" algn="ctr">
              <a:buNone/>
              <a:defRPr sz="1092"/>
            </a:lvl4pPr>
            <a:lvl5pPr marL="1247973" indent="0" algn="ctr">
              <a:buNone/>
              <a:defRPr sz="1092"/>
            </a:lvl5pPr>
            <a:lvl6pPr marL="1559966" indent="0" algn="ctr">
              <a:buNone/>
              <a:defRPr sz="1092"/>
            </a:lvl6pPr>
            <a:lvl7pPr marL="1871960" indent="0" algn="ctr">
              <a:buNone/>
              <a:defRPr sz="1092"/>
            </a:lvl7pPr>
            <a:lvl8pPr marL="2183953" indent="0" algn="ctr">
              <a:buNone/>
              <a:defRPr sz="1092"/>
            </a:lvl8pPr>
            <a:lvl9pPr marL="2495946" indent="0" algn="ctr">
              <a:buNone/>
              <a:defRPr sz="109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1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49164"/>
            <a:ext cx="2628900" cy="396604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49164"/>
            <a:ext cx="7734300" cy="396604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4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693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166738"/>
            <a:ext cx="10515600" cy="1946729"/>
          </a:xfrm>
        </p:spPr>
        <p:txBody>
          <a:bodyPr anchor="b"/>
          <a:lstStyle>
            <a:lvl1pPr>
              <a:defRPr sz="409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131884"/>
            <a:ext cx="10515600" cy="1023739"/>
          </a:xfrm>
        </p:spPr>
        <p:txBody>
          <a:bodyPr/>
          <a:lstStyle>
            <a:lvl1pPr marL="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1pPr>
            <a:lvl2pPr marL="311993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2398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3pPr>
            <a:lvl4pPr marL="93598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4pPr>
            <a:lvl5pPr marL="124797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5pPr>
            <a:lvl6pPr marL="155996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6pPr>
            <a:lvl7pPr marL="187196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7pPr>
            <a:lvl8pPr marL="218395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8pPr>
            <a:lvl9pPr marL="249594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45820"/>
            <a:ext cx="5181600" cy="29693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45820"/>
            <a:ext cx="5181600" cy="29693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2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9164"/>
            <a:ext cx="10515600" cy="90457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47238"/>
            <a:ext cx="5157787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709482"/>
            <a:ext cx="5157787" cy="25143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7238"/>
            <a:ext cx="5183188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709482"/>
            <a:ext cx="5183188" cy="25143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3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34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6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11997"/>
            <a:ext cx="3932237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673826"/>
            <a:ext cx="6172200" cy="3325798"/>
          </a:xfrm>
        </p:spPr>
        <p:txBody>
          <a:bodyPr/>
          <a:lstStyle>
            <a:lvl1pPr>
              <a:defRPr sz="2184"/>
            </a:lvl1pPr>
            <a:lvl2pPr>
              <a:defRPr sz="1911"/>
            </a:lvl2pPr>
            <a:lvl3pPr>
              <a:defRPr sz="1638"/>
            </a:lvl3pPr>
            <a:lvl4pPr>
              <a:defRPr sz="1365"/>
            </a:lvl4pPr>
            <a:lvl5pPr>
              <a:defRPr sz="1365"/>
            </a:lvl5pPr>
            <a:lvl6pPr>
              <a:defRPr sz="1365"/>
            </a:lvl6pPr>
            <a:lvl7pPr>
              <a:defRPr sz="1365"/>
            </a:lvl7pPr>
            <a:lvl8pPr>
              <a:defRPr sz="1365"/>
            </a:lvl8pPr>
            <a:lvl9pPr>
              <a:defRPr sz="136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403985"/>
            <a:ext cx="3932237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51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11997"/>
            <a:ext cx="3932237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673826"/>
            <a:ext cx="6172200" cy="3325798"/>
          </a:xfrm>
        </p:spPr>
        <p:txBody>
          <a:bodyPr anchor="t"/>
          <a:lstStyle>
            <a:lvl1pPr marL="0" indent="0">
              <a:buNone/>
              <a:defRPr sz="2184"/>
            </a:lvl1pPr>
            <a:lvl2pPr marL="311993" indent="0">
              <a:buNone/>
              <a:defRPr sz="1911"/>
            </a:lvl2pPr>
            <a:lvl3pPr marL="623987" indent="0">
              <a:buNone/>
              <a:defRPr sz="1638"/>
            </a:lvl3pPr>
            <a:lvl4pPr marL="935980" indent="0">
              <a:buNone/>
              <a:defRPr sz="1365"/>
            </a:lvl4pPr>
            <a:lvl5pPr marL="1247973" indent="0">
              <a:buNone/>
              <a:defRPr sz="1365"/>
            </a:lvl5pPr>
            <a:lvl6pPr marL="1559966" indent="0">
              <a:buNone/>
              <a:defRPr sz="1365"/>
            </a:lvl6pPr>
            <a:lvl7pPr marL="1871960" indent="0">
              <a:buNone/>
              <a:defRPr sz="1365"/>
            </a:lvl7pPr>
            <a:lvl8pPr marL="2183953" indent="0">
              <a:buNone/>
              <a:defRPr sz="1365"/>
            </a:lvl8pPr>
            <a:lvl9pPr marL="2495946" indent="0">
              <a:buNone/>
              <a:defRPr sz="136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403985"/>
            <a:ext cx="3932237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55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49164"/>
            <a:ext cx="10515600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45820"/>
            <a:ext cx="10515600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4337621"/>
            <a:ext cx="2743200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81275-DFC7-46DC-A2BA-749360517965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4337621"/>
            <a:ext cx="4114800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4337621"/>
            <a:ext cx="2743200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D914-5F73-4022-8E4F-DB393D84F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89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23987" rtl="0" eaLnBrk="1" latinLnBrk="0" hangingPunct="1">
        <a:lnSpc>
          <a:spcPct val="90000"/>
        </a:lnSpc>
        <a:spcBef>
          <a:spcPct val="0"/>
        </a:spcBef>
        <a:buNone/>
        <a:defRPr sz="30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997" indent="-155997" algn="l" defTabSz="623987" rtl="0" eaLnBrk="1" latinLnBrk="0" hangingPunct="1">
        <a:lnSpc>
          <a:spcPct val="90000"/>
        </a:lnSpc>
        <a:spcBef>
          <a:spcPts val="682"/>
        </a:spcBef>
        <a:buFont typeface="Arial" panose="020B0604020202020204" pitchFamily="34" charset="0"/>
        <a:buChar char="•"/>
        <a:defRPr sz="1911" kern="1200">
          <a:solidFill>
            <a:schemeClr val="tx1"/>
          </a:solidFill>
          <a:latin typeface="+mn-lt"/>
          <a:ea typeface="+mn-ea"/>
          <a:cs typeface="+mn-cs"/>
        </a:defRPr>
      </a:lvl1pPr>
      <a:lvl2pPr marL="46799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638" kern="1200">
          <a:solidFill>
            <a:schemeClr val="tx1"/>
          </a:solidFill>
          <a:latin typeface="+mn-lt"/>
          <a:ea typeface="+mn-ea"/>
          <a:cs typeface="+mn-cs"/>
        </a:defRPr>
      </a:lvl2pPr>
      <a:lvl3pPr marL="77998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9197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40397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71596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202795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33995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65194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1pPr>
      <a:lvl2pPr marL="31199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2pPr>
      <a:lvl3pPr marL="623987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3pPr>
      <a:lvl4pPr marL="93598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24797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55996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187196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18395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49594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2566" y="974571"/>
            <a:ext cx="360018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query (cluster representative)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74803" y="1556179"/>
            <a:ext cx="360018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 (cluster member)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71725" y="974571"/>
            <a:ext cx="360018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query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87872" y="1556179"/>
            <a:ext cx="165774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4806" y="3237439"/>
            <a:ext cx="226733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query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7103" y="3819047"/>
            <a:ext cx="360018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1864" y="243096"/>
            <a:ext cx="5844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 0: alignment covers at least 0.8 of query and of target: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98933" y="242643"/>
            <a:ext cx="5844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 1: alignment covers at least 0.8 of target: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1860" y="2498775"/>
            <a:ext cx="584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 2: alignment covers at least 0.8 of query: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979621" y="3237439"/>
            <a:ext cx="236695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query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62925" y="3819047"/>
            <a:ext cx="2031254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98933" y="2498775"/>
            <a:ext cx="5844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 3: target is at least 0.8 of query length:  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1584134" y="1343903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731771" y="1343892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79411" y="1343903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031811" y="1343892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179453" y="1343899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331853" y="1343888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479493" y="1343899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31893" y="1343888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779524" y="1343891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931924" y="1343880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079564" y="1343891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231964" y="1343880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379606" y="1343887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32006" y="1343876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679646" y="1343887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832046" y="1343876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993974" y="1343872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141616" y="1343879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294016" y="1343868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441656" y="1343879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9508370" y="1343884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9656007" y="1343873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9803647" y="1343884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9956047" y="1343873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0103689" y="1343880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0256089" y="1343869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0403729" y="1343880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0556129" y="1343869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0703760" y="1343872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0856160" y="1343861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701484" y="3606780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849115" y="3606783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001515" y="3606772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149155" y="3606783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301555" y="3606772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449197" y="3606779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601597" y="3606768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3749237" y="3606779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901637" y="3606768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063565" y="3606764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211207" y="3606771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63607" y="3606760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501722" y="3606771"/>
            <a:ext cx="0" cy="2122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8153400" y="3740150"/>
            <a:ext cx="2031254" cy="0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151864" y="164560"/>
            <a:ext cx="5844907" cy="2061116"/>
          </a:xfrm>
          <a:prstGeom prst="roundRect">
            <a:avLst>
              <a:gd name="adj" fmla="val 757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Rounded Rectangle 70"/>
          <p:cNvSpPr/>
          <p:nvPr/>
        </p:nvSpPr>
        <p:spPr>
          <a:xfrm>
            <a:off x="6198933" y="164560"/>
            <a:ext cx="5844907" cy="2061116"/>
          </a:xfrm>
          <a:prstGeom prst="roundRect">
            <a:avLst>
              <a:gd name="adj" fmla="val 757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Rounded Rectangle 72"/>
          <p:cNvSpPr/>
          <p:nvPr/>
        </p:nvSpPr>
        <p:spPr>
          <a:xfrm>
            <a:off x="151864" y="2437952"/>
            <a:ext cx="5844907" cy="2061116"/>
          </a:xfrm>
          <a:prstGeom prst="roundRect">
            <a:avLst>
              <a:gd name="adj" fmla="val 757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Rounded Rectangle 73"/>
          <p:cNvSpPr/>
          <p:nvPr/>
        </p:nvSpPr>
        <p:spPr>
          <a:xfrm>
            <a:off x="6198933" y="2437952"/>
            <a:ext cx="5844907" cy="2061116"/>
          </a:xfrm>
          <a:prstGeom prst="roundRect">
            <a:avLst>
              <a:gd name="adj" fmla="val 757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0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MPIBPC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 Levy Karin</dc:creator>
  <cp:lastModifiedBy>Eli Levy Karin</cp:lastModifiedBy>
  <cp:revision>11</cp:revision>
  <dcterms:created xsi:type="dcterms:W3CDTF">2018-09-28T14:37:37Z</dcterms:created>
  <dcterms:modified xsi:type="dcterms:W3CDTF">2018-09-28T16:46:10Z</dcterms:modified>
</cp:coreProperties>
</file>